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492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カラー展開：黒、白、紺、ベージュ、ダークブラウン、ダークグレー、ライトピンク、オレンジ、赤、マスカットグリーン、イエロー、ピンク、ライトブルー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W350×H260×G60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:330mm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横長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サイズでシンプルな形状のトートバッグ。長さ</a:t>
            </a:r>
            <a:r>
              <a:rPr lang="en-US" altLang="ja-JP" sz="1600" dirty="0"/>
              <a:t>310mm</a:t>
            </a:r>
            <a:r>
              <a:rPr lang="ja-JP" altLang="en-US" sz="1600" dirty="0"/>
              <a:t>の持ち手が付いています。名入れをすれば、キャンペーングッズやお店のオリジナルショッパーとしても使用出来ます。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A1AB09E-B273-79E0-BBD0-B4D17C55D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56" y="1366757"/>
            <a:ext cx="3607496" cy="36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107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2024-07-24T08:57:21Z</dcterms:modified>
</cp:coreProperties>
</file>