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不織布、プラスチックホック</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開口部：</a:t>
            </a:r>
            <a:r>
              <a:rPr lang="en-US" altLang="ja-JP" sz="900" b="0" i="0" dirty="0">
                <a:solidFill>
                  <a:srgbClr val="333333"/>
                </a:solidFill>
                <a:effectLst/>
                <a:latin typeface="-apple-system"/>
              </a:rPr>
              <a:t>380/290WX330HX90G</a:t>
            </a:r>
            <a:r>
              <a:rPr lang="ja-JP" altLang="en-US" sz="900" b="0" i="0" dirty="0">
                <a:solidFill>
                  <a:srgbClr val="333333"/>
                </a:solidFill>
                <a:effectLst/>
                <a:latin typeface="-apple-system"/>
              </a:rPr>
              <a:t>、折りたたみ時：</a:t>
            </a:r>
            <a:r>
              <a:rPr lang="en-US" altLang="ja-JP" sz="900" b="0" i="0" dirty="0">
                <a:solidFill>
                  <a:srgbClr val="333333"/>
                </a:solidFill>
                <a:effectLst/>
                <a:latin typeface="-apple-system"/>
              </a:rPr>
              <a:t>160WX110H</a:t>
            </a:r>
            <a:r>
              <a:rPr lang="ja-JP" altLang="en-US" sz="900" b="0" i="0" dirty="0">
                <a:solidFill>
                  <a:srgbClr val="333333"/>
                </a:solidFill>
                <a:effectLst/>
                <a:latin typeface="-apple-system"/>
              </a:rPr>
              <a:t>、持ち</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手長さ：</a:t>
            </a:r>
            <a:r>
              <a:rPr lang="en-US" altLang="ja-JP" sz="900" b="0" i="0" dirty="0">
                <a:solidFill>
                  <a:srgbClr val="333333"/>
                </a:solidFill>
                <a:effectLst/>
                <a:latin typeface="-apple-system"/>
              </a:rPr>
              <a:t>360mm</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軽量で耐久性に優れた不織布素材のエコバッグです。手軽に小さく折りたためますのでサブバッグ用として持ち運びも楽々。カラー展開も豊富に取り揃えておりますのでお好みでお選びください。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809</TotalTime>
  <Words>81</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870</cp:revision>
  <cp:lastPrinted>2021-07-20T08:57:41Z</cp:lastPrinted>
  <dcterms:created xsi:type="dcterms:W3CDTF">2021-06-21T09:41:39Z</dcterms:created>
  <dcterms:modified xsi:type="dcterms:W3CDTF">2024-07-24T08:57:22Z</dcterms:modified>
</cp:coreProperties>
</file>