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ベーシックトート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PET(A4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ポリエステル不織布、底板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W260×H330×G90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備考：高温フルカラ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転写印刷専用商品となります。生地にエンボスがなくポリエステル素材となります。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長めの持ち手で肩掛けしやすい、底と横部分が広がる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サイズのスクエアトートバッグ。イベントや展示会用のノベルティとして人気が高く、カタログやパンフレット類を綺麗に収納できます。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703ED9C-47D4-D3D3-6121-7BD5D9EF5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50" y="1414140"/>
            <a:ext cx="3615690" cy="3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101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2024-07-24T08:57:23Z</dcterms:modified>
</cp:coreProperties>
</file>