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アドバッグ小判抜き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PET(B5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ポリエステル不織布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W250×H310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備考：高温フルカラ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-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転写印刷専用商品となります。生地にエンボスがなくポリエステル素材となります。</a:t>
            </a:r>
          </a:p>
          <a:p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口部折り返しなし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持ち手が小判抜きで、</a:t>
            </a:r>
            <a:r>
              <a:rPr lang="en-US" altLang="ja-JP" sz="1600" dirty="0"/>
              <a:t>B5</a:t>
            </a:r>
            <a:r>
              <a:rPr lang="ja-JP" altLang="en-US" sz="1600" dirty="0"/>
              <a:t>サイズのポリエステル不織布素材を使ったバッグ。名入れやプリントをして、お菓子やアクセサリー・雑貨など、小物類包装用のオリジナルショッパーにご使用ください。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D0E54B80-2D6B-2342-B71C-35AE15769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95" y="1372638"/>
            <a:ext cx="3602759" cy="360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</TotalTime>
  <Words>101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2024-07-24T08:57:24Z</dcterms:modified>
</cp:coreProperties>
</file>