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アドバッグ小判抜き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PET(A4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ポリエステル不織布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W270×H400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備考：高温フルカラ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-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転写印刷専用商品となります。生地にエンボスがなくポリエステル素材となります。</a:t>
            </a:r>
          </a:p>
          <a:p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口部折り返しなし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ポリエステル不織布素材を使用。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サイズで持ち手部分が小判抜きのバッグ。名入れやプリントをすれば、イベント配布用のノベルティグッズやオリジナルショッパーなど多用途で使えます。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78A10072-3518-76BA-8F64-06638B059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33" y="1327951"/>
            <a:ext cx="3706039" cy="370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</TotalTime>
  <Words>98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2024-07-24T08:57:25Z</dcterms:modified>
</cp:coreProperties>
</file>