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4" d="100"/>
          <a:sy n="104" d="100"/>
        </p:scale>
        <p:origin x="15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アドバッグ持ち手付き </a:t>
            </a:r>
            <a:r>
              <a:rPr lang="en-US" altLang="ja-JP" sz="2000" dirty="0">
                <a:solidFill>
                  <a:schemeClr val="bg1"/>
                </a:solidFill>
                <a:latin typeface="Meiryo UI" panose="020B0604030504040204" pitchFamily="34" charset="-128"/>
                <a:ea typeface="Meiryo UI" panose="020B0604030504040204" pitchFamily="34" charset="-128"/>
              </a:rPr>
              <a:t>PET(A4</a:t>
            </a:r>
            <a:r>
              <a:rPr lang="ja-JP" altLang="en-US" sz="2000" dirty="0">
                <a:solidFill>
                  <a:schemeClr val="bg1"/>
                </a:solidFill>
                <a:latin typeface="Meiryo UI" panose="020B0604030504040204" pitchFamily="34" charset="-128"/>
                <a:ea typeface="Meiryo UI" panose="020B0604030504040204" pitchFamily="34" charset="-128"/>
              </a:rPr>
              <a:t>縦</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カラー展開：白</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ポリエステル不織布</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W270×H350</a:t>
            </a:r>
          </a:p>
          <a:p>
            <a:r>
              <a:rPr lang="ja-JP" altLang="en-US" sz="900" dirty="0">
                <a:latin typeface="Meiryo UI" panose="020B0604030504040204" pitchFamily="34" charset="-128"/>
                <a:ea typeface="Meiryo UI" panose="020B0604030504040204" pitchFamily="34" charset="-128"/>
              </a:rPr>
              <a:t>備考：高温フルカラ</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転写印刷専用商品となります。生地にエンボスがなくポリエステル素材となります。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持ち手が付いた、ポリエステル不織布素材を使った</a:t>
            </a:r>
            <a:r>
              <a:rPr lang="en-US" altLang="ja-JP" sz="1600" dirty="0"/>
              <a:t>A4</a:t>
            </a:r>
            <a:r>
              <a:rPr lang="ja-JP" altLang="en-US" sz="1600" dirty="0"/>
              <a:t>サイズのバッグ。学校名や企業名とオリジナルデザインの校章や会社ロゴを組合わせて、説明会用のノベルティグッズとしてご活用ください。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495E6DBF-F664-80EF-19B6-48C5C68594D9}"/>
              </a:ext>
            </a:extLst>
          </p:cNvPr>
          <p:cNvPicPr>
            <a:picLocks noChangeAspect="1"/>
          </p:cNvPicPr>
          <p:nvPr/>
        </p:nvPicPr>
        <p:blipFill>
          <a:blip r:embed="rId5"/>
          <a:stretch>
            <a:fillRect/>
          </a:stretch>
        </p:blipFill>
        <p:spPr>
          <a:xfrm>
            <a:off x="678550" y="1386053"/>
            <a:ext cx="3664871" cy="366487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TotalTime>
  <Words>95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2024-07-24T08:57:26Z</dcterms:modified>
</cp:coreProperties>
</file>