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シンプルトート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ポリエステル不織布、底板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W270×H345×G60(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W270×H345×G60)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備考：高温フルカラ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-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転写印刷専用商品となります。生地にエンボスがなくポリエステル素材となります。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サイズで持ち手が付いたトートバッグ。ポリエステル不織布素材で底が広がり、厚紙の底板付きで、書類やパンフレットも綺麗に収納できます。展示会やイベントでノベルティにご活用ください。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588F678-6365-F1D4-4903-A2A5A83C5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31" y="1358916"/>
            <a:ext cx="3666490" cy="36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113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2024-07-24T08:57:28Z</dcterms:modified>
</cp:coreProperties>
</file>