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BiC ブライトライナーグリップパステル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全6色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最大径15.2mm 全長139mm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10.7g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パステル蛍光マーカー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しっかりと握れて滑らないグリップ付き蛍光マーカーに、やわらかな色合いのパステルシリーズが仲間入り。全6色のカラーバリエーションで、発色がよく裏移りしない高品質な蛍光マーカーです。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