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BiC ブライトライナーグリップ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全3色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ポリプロピレン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最大径15.2mm 全長139mm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10.7g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蛍光マーカー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しっかりと握れて滑らないグリップが付いて、気持ち良いスッキリしたラインが引けます。定番のイエロー・ピンク・ブルーの発色が良く、裏移りがしない高品質な蛍光マーカーです。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