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00" d="100"/>
          <a:sy n="100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クリックゴールド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カラー展開：全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素材：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樹脂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サイズ：最大径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φ13mm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全長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139mm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重量：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7.3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ｇ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機能：ノック式・黒インク・</a:t>
            </a:r>
            <a:r>
              <a:rPr lang="en-US" altLang="ja-JP" sz="900" b="0" i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0.5mm</a:t>
            </a:r>
            <a:endParaRPr lang="en-US" altLang="ja-JP" sz="9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絶対的な人気を誇るノック式ボールペン「クリックゴールド」シリーズ。フランス生まれの滑らか油性ボールペンです。レトロなフォルムと豊富な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色のカラバリが魅力の逸品です。 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DE1A8A-8D9C-3FBF-10C6-BF934816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52" y="1389622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75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941</cp:revision>
  <cp:lastPrinted>2021-07-20T08:57:41Z</cp:lastPrinted>
  <dcterms:created xsi:type="dcterms:W3CDTF">2021-06-21T09:41:39Z</dcterms:created>
  <dcterms:modified xsi:type="dcterms:W3CDTF">2024-07-24T08:57:34Z</dcterms:modified>
</cp:coreProperties>
</file>