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J23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スリムフリントライター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5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色アソート（ブラック・ダークブルー・スカイブルー・ピンク・イエロー）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素材：デルリン樹脂・イソブタンガス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W21×H75×D11mm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14g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機能：たばこケースにも入りやすいスリムタイプのフリント式ライター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コンパクトで煙草ケースにも収まりやすいスリムタイプライター。炎の安定性、ボディの耐火性、無臭性のガス使用、着火性、着火回数な世界中の市場で絶対的など、信頼を獲得している逸品です。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643672C0-4C9D-B7EF-BD14-59CFA8E0FE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120" y="1373161"/>
            <a:ext cx="3634209" cy="3634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999</TotalTime>
  <Words>100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260</cp:revision>
  <cp:lastPrinted>2021-07-20T08:57:41Z</cp:lastPrinted>
  <dcterms:created xsi:type="dcterms:W3CDTF">2021-06-21T09:41:39Z</dcterms:created>
  <dcterms:modified xsi:type="dcterms:W3CDTF">2024-11-19T04:50:16Z</dcterms:modified>
</cp:coreProperties>
</file>