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J26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レギュラーフリントライター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色アソート（ブラック・オレンジ・ダークブルー・ホワイト）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素材：デルリン樹脂・イソブタンガス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W25×H80×D15mm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22g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機能：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3,000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回の着火回数を誇る長持ちライター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2014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コスパ抜群の</a:t>
            </a:r>
            <a:r>
              <a:rPr lang="en-US" altLang="ja-JP" sz="1600" dirty="0"/>
              <a:t>3,000</a:t>
            </a:r>
            <a:r>
              <a:rPr lang="ja-JP" altLang="en-US" sz="1600" dirty="0"/>
              <a:t>回の着火回数が嬉しい長持ちライター。炎の安定性、ボディの耐火性、無臭性のガス使用、着火性、着火回数など、世界中の市場で絶対的な信頼を獲得している逸品です。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7" name="図 36">
            <a:extLst>
              <a:ext uri="{FF2B5EF4-FFF2-40B4-BE49-F238E27FC236}">
                <a16:creationId xmlns:a16="http://schemas.microsoft.com/office/drawing/2014/main" id="{C8766884-4083-0427-E378-B0EE24DCE68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274" y="1347199"/>
            <a:ext cx="3601010" cy="3601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1102</TotalTime>
  <Words>102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266</cp:revision>
  <cp:lastPrinted>2021-07-20T08:57:41Z</cp:lastPrinted>
  <dcterms:created xsi:type="dcterms:W3CDTF">2021-06-21T09:41:39Z</dcterms:created>
  <dcterms:modified xsi:type="dcterms:W3CDTF">2024-11-18T08:38:46Z</dcterms:modified>
</cp:coreProperties>
</file>