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J38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電子ライター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色アソート（ブラック・オレンジ・レッド・ダークブルー・スカイブルー・イエロー・ピンク・グリーン・パープル）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素材：デルリン樹脂・イソブタンガス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H79×W25×D12mm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機能：高品質の電子ライター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スムーズな着火と</a:t>
            </a:r>
            <a:r>
              <a:rPr lang="en-US" altLang="ja-JP" sz="1600" dirty="0"/>
              <a:t>CR(</a:t>
            </a:r>
            <a:r>
              <a:rPr lang="ja-JP" altLang="en-US" sz="1600" dirty="0"/>
              <a:t>チャイルドレジスタンス</a:t>
            </a:r>
            <a:r>
              <a:rPr lang="en-US" altLang="ja-JP" sz="1600" dirty="0"/>
              <a:t>)</a:t>
            </a:r>
            <a:r>
              <a:rPr lang="ja-JP" altLang="en-US" sz="1600" dirty="0"/>
              <a:t>機能付き高品質ライター。炎の安定性、ボディの耐火性、無臭性のガス使用、着火性、着火回数など、世界中の市場で絶対的な信頼を獲得している逸品です。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696BC83B-8688-764E-9E8F-35055F6461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6926"/>
            <a:ext cx="3612830" cy="361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</TotalTime>
  <Words>107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2024-11-19T03:03:54Z</dcterms:modified>
</cp:coreProperties>
</file>