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ブルーノ 蓋つきステンレスマグ short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本体内ビン：ステンレス鋼、本体胴部：ステンレス鋼(アクリル樹脂塗装）、フタ：ポリプロピレン/PBT樹脂、ハンドル：ポリプロピレン、パッキン：シリコーンゴム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横幅： 130mm、高さ：103mm、奥行：90mm、重量：約250g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約0.32L、製品の特性上、サイズ・重量に個体差が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あります。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丸みのあるフォルムがオシャレで可愛らしい蓋付きの、約0.32Lステンレスマグ。真空二重構造で保冷温効果が高く、結露がしにくく、熱いものを注いでも外側は熱くならない優れモノ！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2026-08-27T08:39:43Z</dcterms:modified>
</cp:coreProperties>
</file>