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蓋つきステンレスマグ tall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本体内ビン：ステンレス鋼、本体胴部：ステンレス鋼(アクリル樹脂塗装）、フタ：ポリプロピレン/PBT樹脂、ハンドル：ポリプロピレン、パッキン：シリコーンゴム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130mm、高さ：125mm、奥行：97mm、重量：約300g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約0.46L、製品の特性上、サイズ・重量に個体差があります。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紙箱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丸みのあるフォルムがオシャレで可愛らしい、約0.46Lの蓋付きステンレスマグ。真空二重構造で保冷温効果が高く、結露がしにくく、熱いものを注いでも外側は熱くならない優れモノ！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2026-08-27T08:45:18Z</dcterms:modified>
</cp:coreProperties>
</file>