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ブルーノ パーソナル電動ミルコーヒーメーカー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モーター部：ステンレス鋼、ABS 樹脂ミル部：ステンレス鋼、ポリプロピレン/ABS 樹脂、セラミック（ミル）ドリッパー：ポリプロピレン（耐熱120℃）、ステンレス鋼カップ：ステンレス鋼キャップ：ポリプロピレン（耐熱110℃）パッキン：シリコーンゴム※冷凍・冷蔵不可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横幅： 80mm、高さ：217mm、奥行：78mm、重量：625g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240ml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電動ミルとドリッパーとタンブラーがこれひとつで済む、コンパクトながら非常に優秀なコーヒーメーカーです。挽く豆の粗さ調整もできるため、好みのコーヒーを手軽に作れます。※キャラクターのデザインは印刷できません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2026-08-27T08:57:35Z</dcterms:modified>
</cp:coreProperties>
</file>