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84"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ブルーノ コンパクトホットプレート</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素材 : 本体：スチール/フェノール樹脂、プレート：アルミニウム合金(内面ふっ素樹脂塗膜加工)</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横幅： 375mm、高さ：140mm、奥行：235mm、重量：約2300g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付属品 : 平面プレート、たこ焼きプレート、木べら、マグネット式脱着電源コード</a:t>
            </a:r>
            <a:r>
              <a:rPr lang="ja-JP" altLang="en-US" sz="900" dirty="0">
                <a:solidFill>
                  <a:schemeClr val="dk1"/>
                </a:solidFill>
                <a:latin typeface="Meiryo"/>
                <a:ea typeface="Meiryo"/>
                <a:cs typeface="Meiryo"/>
                <a:sym typeface="Meiryo"/>
              </a:rPr>
              <a:t>　</a:t>
            </a:r>
            <a:r>
              <a:rPr lang="ja" sz="900" dirty="0">
                <a:solidFill>
                  <a:schemeClr val="dk1"/>
                </a:solidFill>
                <a:latin typeface="Meiryo"/>
                <a:ea typeface="Meiryo"/>
                <a:cs typeface="Meiryo"/>
                <a:sym typeface="Meiryo"/>
              </a:rPr>
              <a:t>包装 : 紙箱</a:t>
            </a:r>
            <a:endParaRPr sz="900" dirty="0">
              <a:solidFill>
                <a:schemeClr val="dk1"/>
              </a:solidFill>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2〜3人用にぴったりサイズの見た目もオシャレで可愛らしいホットプレートです。たこ焼き用プレート付きのため『たこパ』などにも最適！ホワイト、レッド、ネイビーの全3色展開から選択可能。※キャラクターのデザインは印刷できません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120</Words>
  <Application>Microsoft Office PowerPoint</Application>
  <PresentationFormat>画面に合わせる (16:9)</PresentationFormat>
  <Paragraphs>13</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2026-08-27T07:26:14Z</dcterms:modified>
</cp:coreProperties>
</file>