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ブルーノ コンパクトブレンダー</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本体：ABS樹脂、ジャー：PCTG樹脂、フタ：ポリプロピレン、カッター：ステンレス鋼、メジャーキャップ：AS樹脂</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横幅： 154mm、高さ：306mm、奥行：117mm、重量：1100g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400ml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定格消費電力：250W、連続使用時間：1分、ミキサー、低速/高速2段階切替</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付属品 : 専用レシピリーフ</a:t>
            </a:r>
            <a:r>
              <a:rPr lang="ja-JP" altLang="en-US" sz="900">
                <a:solidFill>
                  <a:schemeClr val="dk1"/>
                </a:solidFill>
                <a:latin typeface="Meiryo"/>
                <a:ea typeface="Meiryo"/>
                <a:cs typeface="Meiryo"/>
                <a:sym typeface="Meiryo"/>
              </a:rPr>
              <a:t>　</a:t>
            </a:r>
            <a:r>
              <a:rPr lang="ja" sz="900">
                <a:solidFill>
                  <a:schemeClr val="dk1"/>
                </a:solidFill>
                <a:latin typeface="Meiryo"/>
                <a:ea typeface="Meiryo"/>
                <a:cs typeface="Meiryo"/>
                <a:sym typeface="Meiryo"/>
              </a:rPr>
              <a:t>包装 </a:t>
            </a:r>
            <a:r>
              <a:rPr lang="ja" sz="900" dirty="0">
                <a:solidFill>
                  <a:schemeClr val="dk1"/>
                </a:solidFill>
                <a:latin typeface="Meiryo"/>
                <a:ea typeface="Meiryo"/>
                <a:cs typeface="Meiryo"/>
                <a:sym typeface="Meiryo"/>
              </a:rPr>
              <a:t>: 紙箱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コンパクトなサイズ感とどこか懐かしさも感じられるオシャレなデザインのコンパクトブレンダーです。氷も対応可能で本格的なスムージーが自宅で手軽に作れます。全3色展開から選択可能。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124</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2026-08-27T07:28:52Z</dcterms:modified>
</cp:coreProperties>
</file>