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ブルーノ オーブントースター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本体：鋼(ガルバリウム鋼板)、ステンレス鋼、ガラスベイキングトレイ：鋼(アルミメッキ鋼板)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横幅： 340mm、高さ：225mm、奥行：265mm、重量：約3000g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定格消費電力：1,000W、15分計タイマー、上下ヒーターON/OFF切り替え、焼き網取りはずし可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ベイキングトレイ、パンくずトレイ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紙箱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シックなカラーとコンパクトなサイズ感、シンプルなシルエットがオシャレなオーブントースターです。上下に配置されたヒーターで、上と下で別々にオンオフ出来るため使い勝手も抜群です。※キャラクターのデザインは印刷できません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2026-08-27T07:46:00Z</dcterms:modified>
</cp:coreProperties>
</file>