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ブルーノ スチーム＆ベイク トースター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本体:ガルバリウム鋼板、ドア:ガラス、焼き網：クロームメッキ鋼、トレイ：アルミメッキ鋼板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横幅： 350mm、高さ：225mm、奥行：370mm、重量：4800g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定格消費電力：1,350W、角食パン4枚焼き、加熱モード（スチーム、コンベクション、ノーマル）、温度調節、タイマー30分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食パン4枚が一度に焼ける広い庫内はホールケーキやピザなどを焼くのにも役立つ、スチーム＆ベイクトースターです。すっきりしたシンプルなデザインと落ち着きのあるカラーもオシャレ！※キャラクターのデザインは印刷できません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2026-08-27T08:13:18Z</dcterms:modified>
</cp:coreProperties>
</file>