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3.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ブルーノ グリルサンドメーカー シングル</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素材 : 本体：フェノール樹脂/スチール/アルミニウム合金、プレート：アルミニウム合金( 内面ふっ素樹脂塗膜加工)</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横幅： 165mm、高さ：145mm、奥行：240mm、重量：約2000g</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機能 : 定格消費電力：550W、タイマー付き、プレート取りはずし可</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紙箱</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子供から大人までみんな大好きホットサンドを手軽に作ることができるグリルサンドーメーカーです。見た目も可愛くてオシャレな上、プレートは取り外し可能なためお手入れも簡単です。※キャラクターのデザインは印刷できません</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