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ブルーノ グリルサンドメーカー ダブル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本体：フェノール樹脂/スチール/アルミニウム合金、プレート：アルミニウム合金( 内面ふっ素樹脂塗膜加工)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横幅： 285mm、高さ：145mm、奥行：240mm、重量：約3000g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定格消費電力：900W、タイマー付き、プレート取りはずし可、温度調節、油受けトレイ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グリルプレート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紙箱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みんな大好きホットサンドを、二枚同時に手軽に作ることができるグリルサンドーメーカーです。見た目も可愛くてオシャレな上、プレートは取り外し可能なためお手入れも簡単です。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