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ブルーノ カセットコンロスリム</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本体：鋼板（粉体塗装）/亜鉛メッキ鋼板（粉体塗装）、汁受け：アルミメッキ鋼板（耐熱塗装）、ごとく：鉄（クロームメッキ）、バーナー：アルミメッキ鋼板</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横幅： 323mm、高さ：86mm、奥行：262mm、重量：約1300g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出力：3.5kW、点火方式：圧電点火方式、容器着脱方式：マグネット方式、圧力感知</a:t>
            </a:r>
            <a:r>
              <a:rPr lang="ja" sz="900">
                <a:solidFill>
                  <a:schemeClr val="dk1"/>
                </a:solidFill>
                <a:latin typeface="Meiryo"/>
                <a:ea typeface="Meiryo"/>
                <a:cs typeface="Meiryo"/>
                <a:sym typeface="Meiryo"/>
              </a:rPr>
              <a:t>安全装置付き</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大きくて深い鍋を置いても高さが出にくい薄型設計で使い勝手の良いカセットコンロスリムです。お鍋や煮込み料理など、大人数で食卓を囲みたい際などにぴったり！イベント景品等にもおすすめ。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Words>
  <Application>Microsoft Office PowerPoint</Application>
  <PresentationFormat>画面に合わせる (16:9)</PresentationFormat>
  <Paragraphs>13</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2026-08-27T07:08:27Z</dcterms:modified>
</cp:coreProperties>
</file>