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スタンドハンディブレンダー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314mm、高さ：244mm、奥行：203mm、重量：790g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ブレンダ―ボトル容量:500ml、チョッパー容量：500ml、ホイッパーケース容量：800ml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</a:t>
            </a:r>
            <a:r>
              <a:rPr lang="en-US" altLang="ja-JP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本体、スタンド（</a:t>
            </a:r>
            <a:r>
              <a:rPr lang="en-US" altLang="ja-JP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×2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）、ブレンダーボトル、ブレンダースティック、ホイッパー（ビーター</a:t>
            </a:r>
            <a:r>
              <a:rPr lang="en-US" altLang="ja-JP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×2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）、チョッパー（おろしプレート付き）、スパチュラ、ホイッパーケース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、クリーニングブラシ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紙箱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フレッシュジュースやスムージー、ポタージュスープ、離乳食、ドレッシング、チョコレートクリームなどが手軽かつ時短で作れるスタンドハンディブレンダー。特典用や景品用などにおすすめです。※キャラクターのデザインは印刷できません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2026-08-27T06:57:04Z</dcterms:modified>
</cp:coreProperties>
</file>