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コンパクト発酵メーカー</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本体：ポリプロピレン、カバー：ポリカーボネート専用容器・容器フタ・計量スプーン：ポリプロピレン（耐熱温度120℃/ 耐冷温度-20℃）水切りカップ：ステンレス鋼</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 133mm、高さ：182mm、奥行：133mm、重量：約600g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消費電力：40W、温度設定（25℃〜80℃、1℃単位）時間設定（1 〜48時間、1時間単位）</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付属品 : 専用容器×2、水切りカップ、</a:t>
            </a:r>
            <a:r>
              <a:rPr lang="ja" sz="900">
                <a:solidFill>
                  <a:schemeClr val="dk1"/>
                </a:solidFill>
                <a:latin typeface="Meiryo"/>
                <a:ea typeface="Meiryo"/>
                <a:cs typeface="Meiryo"/>
                <a:sym typeface="Meiryo"/>
              </a:rPr>
              <a:t>計量スプーン</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ヨーグルトをはじめ、塩こうじや甘酒、チーズ、発酵あんこ、フルーツビネガーなどの発酵商品を、下準備をしてボタン押すだけで気軽に作ることができるコンパクトでシンプルな発酵メーカーです。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Words>
  <Application>Microsoft Office PowerPoint</Application>
  <PresentationFormat>画面に合わせる (16:9)</PresentationFormat>
  <Paragraphs>13</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2026-08-27T06:32:25Z</dcterms:modified>
</cp:coreProperties>
</file>