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671" r:id="rId2"/>
  </p:sldMasterIdLst>
  <p:notesMasterIdLst>
    <p:notesMasterId r:id="rId4"/>
  </p:notesMasterIdLst>
  <p:sldIdLst>
    <p:sldId id="256" r:id="rId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1" d="100"/>
          <a:sy n="91" d="100"/>
        </p:scale>
        <p:origin x="84" y="3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ee9a3f9409_2_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g3ee9a3f9409_2_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g3ee9a3f9409_2_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タイトル スライド"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685800" y="841772"/>
            <a:ext cx="77724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4"/>
          <p:cNvSpPr txBox="1">
            <a:spLocks noGrp="1"/>
          </p:cNvSpPr>
          <p:nvPr>
            <p:ph type="subTitle" idx="1"/>
          </p:nvPr>
        </p:nvSpPr>
        <p:spPr>
          <a:xfrm>
            <a:off x="1143000" y="2701528"/>
            <a:ext cx="6858000" cy="124182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9" name="Google Shape;59;p1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dist="508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タイトルとコンテンツ" type="obj">
  <p:cSld name="OBJECT">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5"/>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1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セクション見出し" type="secHead">
  <p:cSld name="SECTION_HEADER">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623888" y="1282304"/>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6"/>
          <p:cNvSpPr txBox="1">
            <a:spLocks noGrp="1"/>
          </p:cNvSpPr>
          <p:nvPr>
            <p:ph type="body" idx="1"/>
          </p:nvPr>
        </p:nvSpPr>
        <p:spPr>
          <a:xfrm>
            <a:off x="623888" y="3442098"/>
            <a:ext cx="7886700" cy="11251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3" name="Google Shape;73;p1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 つのコンテンツ" type="twoObj">
  <p:cSld name="TWO_OBJECTS">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7"/>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7"/>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1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629841"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8"/>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6" name="Google Shape;86;p18"/>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8"/>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8" name="Google Shape;88;p18"/>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1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タイトルのみ" type="titleOnly">
  <p:cSld name="TITLE_ONLY">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1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白紙" type="blank">
  <p:cSld name="BLANK">
    <p:spTree>
      <p:nvGrpSpPr>
        <p:cNvPr id="1" name="Shape 97"/>
        <p:cNvGrpSpPr/>
        <p:nvPr/>
      </p:nvGrpSpPr>
      <p:grpSpPr>
        <a:xfrm>
          <a:off x="0" y="0"/>
          <a:ext cx="0" cy="0"/>
          <a:chOff x="0" y="0"/>
          <a:chExt cx="0" cy="0"/>
        </a:xfrm>
      </p:grpSpPr>
      <p:sp>
        <p:nvSpPr>
          <p:cNvPr id="98" name="Google Shape;98;p2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2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2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タイトル付きのコンテンツ" type="objTx">
  <p:cSld name="OBJECT_WITH_CAPTION_TEXT">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21"/>
          <p:cNvSpPr txBox="1">
            <a:spLocks noGrp="1"/>
          </p:cNvSpPr>
          <p:nvPr>
            <p:ph type="body" idx="1"/>
          </p:nvPr>
        </p:nvSpPr>
        <p:spPr>
          <a:xfrm>
            <a:off x="3887391" y="740570"/>
            <a:ext cx="4629150" cy="3655219"/>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4" name="Google Shape;104;p21"/>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5" name="Google Shape;105;p2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タイトル付きの図" type="picTx">
  <p:cSld name="PICTURE_WITH_CAPTION_TEXT">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2"/>
          <p:cNvSpPr>
            <a:spLocks noGrp="1"/>
          </p:cNvSpPr>
          <p:nvPr>
            <p:ph type="pic" idx="2"/>
          </p:nvPr>
        </p:nvSpPr>
        <p:spPr>
          <a:xfrm>
            <a:off x="3887391" y="740570"/>
            <a:ext cx="4629150" cy="3655219"/>
          </a:xfrm>
          <a:prstGeom prst="rect">
            <a:avLst/>
          </a:prstGeom>
          <a:noFill/>
          <a:ln>
            <a:noFill/>
          </a:ln>
        </p:spPr>
      </p:sp>
      <p:sp>
        <p:nvSpPr>
          <p:cNvPr id="111" name="Google Shape;111;p22"/>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2" name="Google Shape;112;p2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タイトルと縦書きテキスト" type="vertTx">
  <p:cSld name="VERTICAL_TEXT">
    <p:spTree>
      <p:nvGrpSpPr>
        <p:cNvPr id="1" name="Shape 115"/>
        <p:cNvGrpSpPr/>
        <p:nvPr/>
      </p:nvGrpSpPr>
      <p:grpSpPr>
        <a:xfrm>
          <a:off x="0" y="0"/>
          <a:ext cx="0" cy="0"/>
          <a:chOff x="0" y="0"/>
          <a:chExt cx="0" cy="0"/>
        </a:xfrm>
      </p:grpSpPr>
      <p:sp>
        <p:nvSpPr>
          <p:cNvPr id="116" name="Google Shape;116;p2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3"/>
          <p:cNvSpPr txBox="1">
            <a:spLocks noGrp="1"/>
          </p:cNvSpPr>
          <p:nvPr>
            <p:ph type="body" idx="1"/>
          </p:nvPr>
        </p:nvSpPr>
        <p:spPr>
          <a:xfrm rot="5400000">
            <a:off x="2940248" y="-942379"/>
            <a:ext cx="3263504"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2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2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縦書きタイトルと&#10;縦書きテキスト" type="vertTitleAndTx">
  <p:cSld name="VERTICAL_TITLE_AND_VERTICAL_TEXT">
    <p:spTree>
      <p:nvGrpSpPr>
        <p:cNvPr id="1" name="Shape 121"/>
        <p:cNvGrpSpPr/>
        <p:nvPr/>
      </p:nvGrpSpPr>
      <p:grpSpPr>
        <a:xfrm>
          <a:off x="0" y="0"/>
          <a:ext cx="0" cy="0"/>
          <a:chOff x="0" y="0"/>
          <a:chExt cx="0" cy="0"/>
        </a:xfrm>
      </p:grpSpPr>
      <p:sp>
        <p:nvSpPr>
          <p:cNvPr id="122" name="Google Shape;122;p24"/>
          <p:cNvSpPr txBox="1">
            <a:spLocks noGrp="1"/>
          </p:cNvSpPr>
          <p:nvPr>
            <p:ph type="title"/>
          </p:nvPr>
        </p:nvSpPr>
        <p:spPr>
          <a:xfrm rot="5400000">
            <a:off x="5350073" y="1467445"/>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24"/>
          <p:cNvSpPr txBox="1">
            <a:spLocks noGrp="1"/>
          </p:cNvSpPr>
          <p:nvPr>
            <p:ph type="body" idx="1"/>
          </p:nvPr>
        </p:nvSpPr>
        <p:spPr>
          <a:xfrm rot="5400000">
            <a:off x="1349573" y="-447080"/>
            <a:ext cx="4358879"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2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2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ja" sz="1800">
                <a:solidFill>
                  <a:schemeClr val="lt1"/>
                </a:solidFill>
                <a:latin typeface="Meiryo"/>
                <a:ea typeface="Meiryo"/>
                <a:cs typeface="Meiryo"/>
                <a:sym typeface="Meiryo"/>
              </a:rPr>
              <a:t>ブルーノ スリム2WAYスティッククリーナー</a:t>
            </a:r>
            <a:endParaRPr sz="1800" i="0" u="none" strike="noStrike" cap="non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spcFirstLastPara="1" wrap="square" lIns="90000" tIns="46800" rIns="0" bIns="46800" anchor="t" anchorCtr="0">
            <a:noAutofit/>
          </a:bodyPr>
          <a:lstStyle/>
          <a:p>
            <a:pPr marL="0" marR="0" lvl="0" indent="0" algn="l" rtl="0">
              <a:spcBef>
                <a:spcPts val="0"/>
              </a:spcBef>
              <a:spcAft>
                <a:spcPts val="0"/>
              </a:spcAft>
              <a:buNone/>
            </a:pPr>
            <a:r>
              <a:rPr lang="ja" sz="900" dirty="0">
                <a:solidFill>
                  <a:schemeClr val="dk1"/>
                </a:solidFill>
                <a:latin typeface="Meiryo"/>
                <a:ea typeface="Meiryo"/>
                <a:cs typeface="Meiryo"/>
                <a:sym typeface="Meiryo"/>
              </a:rPr>
              <a:t>素材 : 本体、オプションパーツ：ABS樹脂ストラップ：ポリエステル</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サイズ : 横幅： 220mm、高さ：1025mm、奥行：105mm、重量：840g</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機能 : 測定距離1mでの騒音値：弱モード：約64db、強モード：約70db入力：5V2A（USB充電式）充電時間：約4時間（出力 5V2Aの電源使用</a:t>
            </a:r>
            <a:r>
              <a:rPr lang="ja" sz="900">
                <a:solidFill>
                  <a:schemeClr val="dk1"/>
                </a:solidFill>
                <a:latin typeface="Meiryo"/>
                <a:ea typeface="Meiryo"/>
                <a:cs typeface="Meiryo"/>
                <a:sym typeface="Meiryo"/>
              </a:rPr>
              <a:t>時）HEPA</a:t>
            </a:r>
            <a:r>
              <a:rPr lang="ja" sz="900" dirty="0">
                <a:solidFill>
                  <a:schemeClr val="dk1"/>
                </a:solidFill>
                <a:latin typeface="Meiryo"/>
                <a:ea typeface="Meiryo"/>
                <a:cs typeface="Meiryo"/>
                <a:sym typeface="Meiryo"/>
              </a:rPr>
              <a:t>フィルター、フィルターカバー、ダストカップ：水洗い可</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付属品 : USBケーブル（Type-C）、すきまノズル、ミニヘッド、収納袋 </a:t>
            </a:r>
            <a:endParaRPr dirty="0">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w="9525" cap="flat" cmpd="sng">
            <a:solidFill>
              <a:srgbClr val="757070"/>
            </a:solidFill>
            <a:prstDash val="dash"/>
            <a:miter lim="8000"/>
            <a:headEnd type="none" w="sm" len="sm"/>
            <a:tailEnd type="none" w="sm" len="sm"/>
          </a:ln>
        </p:spPr>
      </p:cxnSp>
      <p:sp>
        <p:nvSpPr>
          <p:cNvPr id="137" name="Google Shape;137;p25"/>
          <p:cNvSpPr txBox="1"/>
          <p:nvPr/>
        </p:nvSpPr>
        <p:spPr>
          <a:xfrm>
            <a:off x="425875" y="3772317"/>
            <a:ext cx="4473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spcFirstLastPara="1" wrap="square" lIns="0" tIns="46800" rIns="0" bIns="45700" anchor="t" anchorCtr="0">
            <a:noAutofit/>
          </a:bodyPr>
          <a:lstStyle/>
          <a:p>
            <a:pPr marL="0" marR="0" lvl="0" indent="0" algn="just" rtl="0">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約840gと超軽量設計のため、女性でも軽々片手で扱えて家中どこでも綺麗に掃除できるスティッククリーナーです。付属アタッチメントでハンディにもなり、車内などの掃除にも便利です。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w="19050" cap="flat" cmpd="sng">
            <a:solidFill>
              <a:srgbClr val="757070"/>
            </a:solidFill>
            <a:prstDash val="solid"/>
            <a:miter lim="8000"/>
            <a:headEnd type="none" w="sm" len="sm"/>
            <a:tailEnd type="none" w="sm" len="sm"/>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w="19050" cap="flat" cmpd="sng">
            <a:solidFill>
              <a:srgbClr val="757070"/>
            </a:solidFill>
            <a:prstDash val="solid"/>
            <a:miter lim="8000"/>
            <a:headEnd type="none" w="sm" len="sm"/>
            <a:tailEnd type="none" w="sm" len="sm"/>
          </a:ln>
        </p:spPr>
      </p:cxnSp>
      <p:sp>
        <p:nvSpPr>
          <p:cNvPr id="147" name="Google Shape;147;p25"/>
          <p:cNvSpPr txBox="1"/>
          <p:nvPr/>
        </p:nvSpPr>
        <p:spPr>
          <a:xfrm>
            <a:off x="6071111" y="3074515"/>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151</Words>
  <Application>Microsoft Office PowerPoint</Application>
  <PresentationFormat>画面に合わせる (16:9)</PresentationFormat>
  <Paragraphs>14</Paragraphs>
  <Slides>1</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2</vt:i4>
      </vt:variant>
      <vt:variant>
        <vt:lpstr>スライド タイトル</vt:lpstr>
      </vt:variant>
      <vt:variant>
        <vt:i4>1</vt:i4>
      </vt:variant>
    </vt:vector>
  </HeadingPairs>
  <TitlesOfParts>
    <vt:vector size="6" baseType="lpstr">
      <vt:lpstr>Meiryo</vt:lpstr>
      <vt:lpstr>Arial</vt:lpstr>
      <vt:lpstr>Calibri</vt:lpstr>
      <vt:lpstr>Simple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KILAMEK119</cp:lastModifiedBy>
  <cp:revision>1</cp:revision>
  <dcterms:modified xsi:type="dcterms:W3CDTF">2026-08-27T08:28:06Z</dcterms:modified>
</cp:coreProperties>
</file>