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84"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ブルーノ マルチスティックブレンダー2</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横幅：62mm、高さ：384mm、奥行：74mm ※サイズはブレンダースティック装着時</a:t>
            </a:r>
            <a:endParaRPr lang="en-US" altLang="ja"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重量 : 約590g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機能 : 消費電力：200W、ブレンダー（つぶす・混ぜる）、チョッパー（刻む・砕く）、ホイッパー（泡立てる）、2段階速度調節</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付属品 : ブレンダーカップ（600ml）、クリーニングブラシ</a:t>
            </a:r>
            <a:endParaRPr sz="900" dirty="0">
              <a:solidFill>
                <a:schemeClr val="dk1"/>
              </a:solidFill>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スリムでコンパクトな本体と豊富なアタッチメントで様々な料理を手軽に出来るハンドブレンダー。電子レンジ対応チョッパーボトルやブレンダーカップ付属で、下ごしらえも加熱調理もおまかせ。※キャラクターのデザインは印刷できません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119</Words>
  <Application>Microsoft Office PowerPoint</Application>
  <PresentationFormat>画面に合わせる (16:9)</PresentationFormat>
  <Paragraphs>14</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2026-08-27T07:34:52Z</dcterms:modified>
</cp:coreProperties>
</file>