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1" d="100"/>
          <a:sy n="81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ライトナイロン リップストップ メッシュ トートバッグ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ja-JP" altLang="en-US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％（リップストップ生地）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メッシュ部分：ポリエステル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横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30×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35×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59cm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素材の特性や生産の過程によって、表記サイズより誤差が生じます。あらかじめご了承ください。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19L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ナイロン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のリップストップ生地と、メッシュを組合わせたトートバッグ。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サイズの本などもしっかり収納できて、持ち手が長めで肩掛けしやすくデイリーユースにピッタリです。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3" name="Picture 19">
            <a:extLst>
              <a:ext uri="{FF2B5EF4-FFF2-40B4-BE49-F238E27FC236}">
                <a16:creationId xmlns:a16="http://schemas.microsoft.com/office/drawing/2014/main" id="{89CF0B99-373D-AD99-E6F0-8670098A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6" y="1427168"/>
            <a:ext cx="3577188" cy="35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115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964</cp:revision>
  <cp:lastPrinted>2021-07-20T08:57:41Z</cp:lastPrinted>
  <dcterms:created xsi:type="dcterms:W3CDTF">2021-06-21T09:41:39Z</dcterms:created>
  <dcterms:modified xsi:type="dcterms:W3CDTF">2024-07-24T08:57:45Z</dcterms:modified>
</cp:coreProperties>
</file>