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42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ライトナイロン リップストップ ジムサック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素材：ナイロン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％（リップストップ生地）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丸ひも部分：ポリエステル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素材の特性や生産の過程によって、表記サイズより誤差が生じます。あらかじめご了承ください。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インクジェットプリントに関しての取扱注意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この商品は前処理剤の定着が悪いため、インクジェットプリントに対応していません。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色彩は実際と異なる場合があります。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内ポケット付き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耐久性に優れたナイロン製リップストップ生地の軽量ジムサック。サイドファスナー付きなので、背負ったまま物の出し入れが可能。タウンユース・スポーツ・キャンプなどシーンを選ばず使えます。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18A3167-9B8A-B0FF-BB4F-6A4494495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6" y="1395741"/>
            <a:ext cx="3576307" cy="35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153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2024-07-24T08:57:47Z</dcterms:modified>
</cp:coreProperties>
</file>