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ライトナイロン リップストップ サコッシュ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素材：ナイロン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％（リップストップ生地）　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丸ひも部分：ポリエステル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17×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17×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5cm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、ショルダーコードの長さ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122cm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素材の特性や生産の過程によって、表記サイズより誤差が生じます。あらかじめご了承ください。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2L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インクジェットプリントに関しての取扱注意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この商品は前処理剤の定着が悪いため、インクジェットプリントに対応していません。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色彩は実際と異なる場合があります。　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袋口ファスナー付き　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内ポケット付き　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ショルダーコードの長さは調節可能（最長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122cm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ワンマイルバッグに最適なナイロン製サコッシュ。軽くて丈夫な素材で、お財布・スマホ・パスケースなどもしっかり収納可能！ストラップの長さをワンタッチで調整できるアジャスター付きです。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3A00A29-6F36-52F6-86BE-4BDFEA20E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22052"/>
            <a:ext cx="3628872" cy="36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</TotalTime>
  <Words>169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281</cp:revision>
  <cp:lastPrinted>2021-07-20T08:57:41Z</cp:lastPrinted>
  <dcterms:created xsi:type="dcterms:W3CDTF">2021-06-21T09:41:39Z</dcterms:created>
  <dcterms:modified xsi:type="dcterms:W3CDTF">2024-07-24T08:57:48Z</dcterms:modified>
</cp:coreProperties>
</file>