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6" d="100"/>
          <a:sy n="106" d="100"/>
        </p:scale>
        <p:origin x="426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レギュラーキャンバストートバッグ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％（キャンバス）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8.3oz/yd2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、持ち手の長さ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580mm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お買い物などでもたっぷり入れられて便利なトートバッグ。生地は耐久性に優れたキャンバス素材のため使い勝手も抜群！豊富なカラーバリエーションから自由にお選びいただけます。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6833BEB3-234B-3C4A-6548-DF80586CF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396801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2024-07-24T08:57:53Z</dcterms:modified>
</cp:coreProperties>
</file>