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レギュラーキャンバストートバッグ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8.3oz/yd2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普段使い用などとして何かと便利な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サイズのトートバッグ。生地は耐久性に優れたキャンバス素材のため使い勝手も抜群！豊富なカラーバリエーションから自由にお選びいただけます。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734240D4-46FF-B33B-915E-5DF7F6DD4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16" y="1306219"/>
            <a:ext cx="3745451" cy="37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2024-07-24T08:57:54Z</dcterms:modified>
</cp:coreProperties>
</file>