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レギュラーキャンバストートバッグ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8.3oz/yd2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ランチ用などに最適な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サイズの可愛らしいトートバッグです。生地は耐久性に優れたキャンバス素材のため使い勝手も抜群！豊富なカラーバリエーションから自由にお選びいただけます。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FB6D77F-26D1-F6B4-53EF-F9DB13A91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1" y="1371901"/>
            <a:ext cx="3620913" cy="3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2024-07-24T08:57:55Z</dcterms:modified>
</cp:coreProperties>
</file>