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49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レギュラーキャンバス トートバッグ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(W)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ナチュラル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幅</a:t>
            </a:r>
            <a:r>
              <a:rPr lang="en-US" altLang="ja-JP" sz="1600" dirty="0"/>
              <a:t>33×</a:t>
            </a:r>
            <a:r>
              <a:rPr lang="ja-JP" altLang="en-US" sz="1600" dirty="0"/>
              <a:t>高さ</a:t>
            </a:r>
            <a:r>
              <a:rPr lang="en-US" altLang="ja-JP" sz="1600" dirty="0"/>
              <a:t>32×</a:t>
            </a:r>
            <a:r>
              <a:rPr lang="ja-JP" altLang="en-US" sz="1600" dirty="0"/>
              <a:t>奥行き</a:t>
            </a:r>
            <a:r>
              <a:rPr lang="en-US" altLang="ja-JP" sz="1600" dirty="0"/>
              <a:t>10cm</a:t>
            </a:r>
            <a:r>
              <a:rPr lang="ja-JP" altLang="en-US" sz="1600" dirty="0"/>
              <a:t>の</a:t>
            </a:r>
            <a:r>
              <a:rPr lang="en-US" altLang="ja-JP" sz="1600" dirty="0"/>
              <a:t>W</a:t>
            </a:r>
            <a:r>
              <a:rPr lang="ja-JP" altLang="en-US" sz="1600" dirty="0"/>
              <a:t>サイズが、レギュラーキャンバストートバッグに新たに仲間入り！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サイズよりひと回り大きいため活用の幅も広がります。ノベルティ用や物販用におすすめ。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7B676B0-3C52-CC06-C6DF-85CA21BF1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98" y="1381539"/>
            <a:ext cx="3648217" cy="36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2024-07-24T08:57:56Z</dcterms:modified>
</cp:coreProperties>
</file>