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2" d="100"/>
          <a:sy n="82" d="100"/>
        </p:scale>
        <p:origin x="828"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レギュラーキャンバス 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a:t>
            </a:r>
            <a:r>
              <a:rPr lang="en-US" altLang="ja-JP" sz="900" dirty="0">
                <a:latin typeface="Meiryo UI" panose="020B0604030504040204" pitchFamily="34" charset="-128"/>
                <a:ea typeface="Meiryo UI" panose="020B0604030504040204" pitchFamily="34" charset="-128"/>
              </a:rPr>
              <a:t>280g/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8.3oz/yd2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230mm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1050mm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0.7L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カジュアルでナチュラルな印象を与えるキャンバス素材がオシャレな、すっきりシンプルなサコッシュです。カラー展開も全</a:t>
            </a:r>
            <a:r>
              <a:rPr lang="en-US" altLang="ja-JP" sz="1600" dirty="0"/>
              <a:t>5</a:t>
            </a:r>
            <a:r>
              <a:rPr lang="ja-JP" altLang="en-US" sz="1600" dirty="0"/>
              <a:t>色と豊富で、ノベルティやショッパー用などにもおすすめ。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051CE9B-0238-DE40-6A7C-4F4D022ABD11}"/>
              </a:ext>
            </a:extLst>
          </p:cNvPr>
          <p:cNvPicPr>
            <a:picLocks noChangeAspect="1"/>
          </p:cNvPicPr>
          <p:nvPr/>
        </p:nvPicPr>
        <p:blipFill>
          <a:blip r:embed="rId5"/>
          <a:stretch>
            <a:fillRect/>
          </a:stretch>
        </p:blipFill>
        <p:spPr>
          <a:xfrm>
            <a:off x="687823" y="1411148"/>
            <a:ext cx="3559419" cy="355941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707</TotalTime>
  <Words>85</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246</cp:revision>
  <cp:lastPrinted>2021-07-20T08:57:41Z</cp:lastPrinted>
  <dcterms:created xsi:type="dcterms:W3CDTF">2021-06-21T09:41:39Z</dcterms:created>
  <dcterms:modified xsi:type="dcterms:W3CDTF">2024-08-02T01:33:25Z</dcterms:modified>
</cp:coreProperties>
</file>