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7" d="100"/>
          <a:sy n="87" d="100"/>
        </p:scale>
        <p:origin x="4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ヘヴィー キャンバス スイッチング トートバッグ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素材：綿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％（キャンバス）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サイズ：横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320×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縦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330×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奥行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160mm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、持ち手の長さ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950mm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17L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すっきりと見せつつもオシャレ感のあるバイカラーと</a:t>
            </a:r>
            <a:r>
              <a:rPr lang="en-US" altLang="ja-JP" sz="1600" dirty="0"/>
              <a:t>2WAY</a:t>
            </a:r>
            <a:r>
              <a:rPr lang="ja-JP" altLang="en-US" sz="1600" dirty="0"/>
              <a:t>ハンドル、そして</a:t>
            </a:r>
            <a:r>
              <a:rPr lang="en-US" altLang="ja-JP" sz="1600" dirty="0"/>
              <a:t>17</a:t>
            </a:r>
            <a:r>
              <a:rPr lang="ja-JP" altLang="en-US" sz="1600" dirty="0"/>
              <a:t>リットルの大容量が特徴の、使い勝手も良いキャンバストートバッグです。カラーバリエーションは全</a:t>
            </a:r>
            <a:r>
              <a:rPr lang="en-US" altLang="ja-JP" sz="1600" dirty="0"/>
              <a:t>4</a:t>
            </a:r>
            <a:r>
              <a:rPr lang="ja-JP" altLang="en-US" sz="1600" dirty="0"/>
              <a:t>色展開。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2581EBCD-4E25-E66B-C879-C6EE1C0C87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399" y="1385969"/>
            <a:ext cx="3655104" cy="365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677</TotalTime>
  <Words>81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255</cp:revision>
  <cp:lastPrinted>2021-07-20T08:57:41Z</cp:lastPrinted>
  <dcterms:created xsi:type="dcterms:W3CDTF">2021-06-21T09:41:39Z</dcterms:created>
  <dcterms:modified xsi:type="dcterms:W3CDTF">2024-07-24T08:58:00Z</dcterms:modified>
</cp:coreProperties>
</file>