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14.3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 キャンバス トートバッグ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中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ポケット付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％（キャンバス）、ナチュラル：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405g/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12.0oz/yd2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、カラー：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390g/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11.5oz/yd2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:300×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、持ち手の長さ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内ポケット付きが便利な上、耐久性に優れた</a:t>
            </a:r>
            <a:r>
              <a:rPr lang="en-US" altLang="ja-JP" sz="1600" dirty="0"/>
              <a:t>14.3</a:t>
            </a:r>
            <a:r>
              <a:rPr lang="ja-JP" altLang="en-US" sz="1600" dirty="0"/>
              <a:t>オンスのキャンバス素材を使用した、使い勝手の良いトートバッグ。ウッドランドカモフラ柄を含めた全</a:t>
            </a:r>
            <a:r>
              <a:rPr lang="en-US" altLang="ja-JP" sz="1600" dirty="0"/>
              <a:t>7</a:t>
            </a:r>
            <a:r>
              <a:rPr lang="ja-JP" altLang="en-US" sz="1600" dirty="0"/>
              <a:t>色のカラー展開も魅力。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2DC26CF-D581-937F-4F90-35305B18B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54" y="1376662"/>
            <a:ext cx="3562809" cy="35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</TotalTime>
  <Words>108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2024-09-13T02:24:03Z</dcterms:modified>
</cp:coreProperties>
</file>