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14.3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 キャンバス ジップトートバッグ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％（キャンバス）、ナチュラル：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405g/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12.0oz/yd2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、カラー：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11.5oz/yd2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口をファスナーでしっかり閉められるため、中のものがこぼれ落ちることもなく、普段使い用としても非常に重宝するトートバッグ。</a:t>
            </a:r>
            <a:r>
              <a:rPr lang="en-US" altLang="ja-JP" sz="1600" dirty="0"/>
              <a:t>14.3</a:t>
            </a:r>
            <a:r>
              <a:rPr lang="ja-JP" altLang="en-US" sz="1600" dirty="0"/>
              <a:t>オンスの厚手で丈夫なキャンバス素材も魅力。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48F3757-6D66-20F5-28B5-379B06BA2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53" y="1343612"/>
            <a:ext cx="3686144" cy="36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109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2024-07-24T08:56:09Z</dcterms:modified>
</cp:coreProperties>
</file>