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77" d="100"/>
          <a:sy n="77" d="100"/>
        </p:scale>
        <p:origin x="102" y="3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2025/4/7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2025/4/7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2025/4/7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2025/4/7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肩がけもできる長めの持ち手と、</a:t>
            </a:r>
            <a:r>
              <a:rPr lang="en-US" altLang="ja-JP" sz="1600" dirty="0"/>
              <a:t>14.3</a:t>
            </a:r>
            <a:r>
              <a:rPr lang="ja-JP" altLang="en-US" sz="1600" dirty="0"/>
              <a:t>オンスの厚手で耐久性に優れたキャンバス素材がお買い物などの普段使いに非常に便利なトートバッグです。</a:t>
            </a:r>
            <a:r>
              <a:rPr lang="en-US" altLang="ja-JP" sz="1600" dirty="0"/>
              <a:t>7</a:t>
            </a:r>
            <a:r>
              <a:rPr lang="ja-JP" altLang="en-US" sz="1600" dirty="0"/>
              <a:t>色のカラー展開も魅力的。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26981C8-31D0-55D0-0E2A-6388BC3A2CC4}"/>
              </a:ext>
            </a:extLst>
          </p:cNvPr>
          <p:cNvPicPr>
            <a:picLocks noChangeAspect="1"/>
          </p:cNvPicPr>
          <p:nvPr/>
        </p:nvPicPr>
        <p:blipFill>
          <a:blip r:embed="rId5"/>
          <a:stretch>
            <a:fillRect/>
          </a:stretch>
        </p:blipFill>
        <p:spPr>
          <a:xfrm>
            <a:off x="786755" y="1453066"/>
            <a:ext cx="3483540" cy="348354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TotalTime>
  <Words>111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kilamek57</cp:lastModifiedBy>
  <cp:revision>239</cp:revision>
  <cp:lastPrinted>2021-07-20T08:57:41Z</cp:lastPrinted>
  <dcterms:created xsi:type="dcterms:W3CDTF">2021-06-21T09:41:39Z</dcterms:created>
  <dcterms:modified xsi:type="dcterms:W3CDTF">2025-04-07T06:01:35Z</dcterms:modified>
</cp:coreProperties>
</file>