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14.3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 キャンバス ランチバッグ</a:t>
            </a:r>
            <a:endParaRPr lang="en-US" altLang="ja-JP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綿 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％（キャンバス）、ナチュラル：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405g/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 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12.0oz/yd2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、カラー：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390g/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 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11.5oz/yd2</a:t>
            </a: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、持ち手の長さ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370mm</a:t>
            </a:r>
            <a:endParaRPr lang="en-US" altLang="zh-CN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7L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広めマチがお弁当用などにぴったりな、手頃なサイズのバッグ。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14.3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オンスの厚手なキャンバス素材を使用しているため、耐久性に優れており日常的に使用するのに適してします。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76" name="Picture 52">
            <a:extLst>
              <a:ext uri="{FF2B5EF4-FFF2-40B4-BE49-F238E27FC236}">
                <a16:creationId xmlns:a16="http://schemas.microsoft.com/office/drawing/2014/main" id="{04A9C23A-40EC-0329-273B-C0CBBA44E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5" y="1325219"/>
            <a:ext cx="3739293" cy="373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</TotalTime>
  <Words>106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267</cp:revision>
  <cp:lastPrinted>2021-07-20T08:57:41Z</cp:lastPrinted>
  <dcterms:created xsi:type="dcterms:W3CDTF">2021-06-21T09:41:39Z</dcterms:created>
  <dcterms:modified xsi:type="dcterms:W3CDTF">2024-07-24T08:56:15Z</dcterms:modified>
</cp:coreProperties>
</file>