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6" d="100"/>
          <a:sy n="96" d="100"/>
        </p:scale>
        <p:origin x="444" y="-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5.6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 ハイクオリティー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シャツ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 綿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（アッシュ：綿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％、オートミール：綿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99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％、ミックスグレー：綿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~XXXL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流行りに流されないスタンダードなシルエットと、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5.6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オンスの標準的な厚みであらゆるシーンにマッチする定番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T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シャツ。オリジナルプリントはフルカラーでも可能です。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641263-80A8-B22A-84ED-4C5B93E2B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r="9105"/>
          <a:stretch/>
        </p:blipFill>
        <p:spPr bwMode="auto">
          <a:xfrm>
            <a:off x="299057" y="1531568"/>
            <a:ext cx="2670427" cy="32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C7A4997-1205-973A-B290-0F524DF49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1687" y="2614471"/>
            <a:ext cx="1722299" cy="18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98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2024-07-24T08:56:19Z</dcterms:modified>
</cp:coreProperties>
</file>