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>
        <p:scale>
          <a:sx n="96" d="100"/>
          <a:sy n="96" d="100"/>
        </p:scale>
        <p:origin x="390" y="-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10.0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オンス スウェット フルジップ パーカ（裏パイル）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綿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％ 裏パイル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S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~XXXL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10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オンスのコットン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100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％生地が程良い厚みと、さらりと着られる裏パイル地が好印象なフルジップパーカ。オリジナル名入れはフルカラーでも可能でオリジナルグッズ用に最適。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FA88ECE-7D5F-CC07-0594-1A447B829A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2" t="5171" r="12996" b="7458"/>
          <a:stretch/>
        </p:blipFill>
        <p:spPr bwMode="auto">
          <a:xfrm>
            <a:off x="1492621" y="1570937"/>
            <a:ext cx="2287729" cy="269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2" name="オブジェクト 21">
            <a:extLst>
              <a:ext uri="{FF2B5EF4-FFF2-40B4-BE49-F238E27FC236}">
                <a16:creationId xmlns:a16="http://schemas.microsoft.com/office/drawing/2014/main" id="{6CB6A850-748E-9797-4A7E-1FF3F9621D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0841804"/>
              </p:ext>
            </p:extLst>
          </p:nvPr>
        </p:nvGraphicFramePr>
        <p:xfrm>
          <a:off x="337336" y="4321516"/>
          <a:ext cx="4392146" cy="597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9528496" imgH="2655661" progId="">
                  <p:embed/>
                </p:oleObj>
              </mc:Choice>
              <mc:Fallback>
                <p:oleObj r:id="rId6" imgW="19528496" imgH="2655661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7336" y="4321516"/>
                        <a:ext cx="4392146" cy="5970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583</TotalTime>
  <Words>76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0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241</cp:revision>
  <cp:lastPrinted>2021-07-20T08:57:41Z</cp:lastPrinted>
  <dcterms:created xsi:type="dcterms:W3CDTF">2021-06-21T09:41:39Z</dcterms:created>
  <dcterms:modified xsi:type="dcterms:W3CDTF">2024-07-24T08:56:21Z</dcterms:modified>
</cp:coreProperties>
</file>