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>
        <p:scale>
          <a:sx n="96" d="100"/>
          <a:sy n="96" d="100"/>
        </p:scale>
        <p:origin x="390" y="-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10.0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オンス スウェット プルオーバー パーカ（裏パイル）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28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綿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％ 裏パイル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S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~XXXL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コットン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100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％の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10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オンス生地で程良い厚みと、さらりと着られる裏パイル地が着心地抜群なプルオーバーパーカ。オリジナル名入れはフルカラーでも可能でオリジナルグッズ用に最適。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E729BBB2-3277-025A-E1C7-349DC688A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033" y="1389971"/>
            <a:ext cx="2863496" cy="286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CA4EF662-7D51-B97F-DB87-F523843802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901" y="4344820"/>
            <a:ext cx="2062264" cy="546093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F26E3413-4752-CE1D-46A9-826E671C05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0998" y="4360860"/>
            <a:ext cx="2245120" cy="238543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EA53B28A-5C5C-8F9B-662D-A66C399B31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56356" y="4599403"/>
            <a:ext cx="229669" cy="28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586</TotalTime>
  <Words>77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242</cp:revision>
  <cp:lastPrinted>2021-07-20T08:57:41Z</cp:lastPrinted>
  <dcterms:created xsi:type="dcterms:W3CDTF">2021-06-21T09:41:39Z</dcterms:created>
  <dcterms:modified xsi:type="dcterms:W3CDTF">2024-07-24T08:56:22Z</dcterms:modified>
</cp:coreProperties>
</file>