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6" d="100"/>
          <a:sy n="96" d="100"/>
        </p:scale>
        <p:origin x="444" y="-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クルーソックス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綿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％、ポリエステル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％、ポリウレタン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22-25cm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25-29cm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スニーカーなどのカジュアルなファッションアイテムと相性が良いクルー丈のソックスです。肉厚な足底パイルと堅牢なリブで、デザインだけでなく使い勝手も良いアイテムです。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E090D9FB-176D-6D2F-32AB-440B4059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00" y="1425976"/>
            <a:ext cx="3433703" cy="343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2024-07-24T08:56:25Z</dcterms:modified>
</cp:coreProperties>
</file>