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United Athle フラットバイザー スナップバック キャップ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全4色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ポリエステル 100％ ツイル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F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ポリエステル 100％ ツイル ※6パネル ※United Athleのブランドネームはつきません。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ファッション性のあるフラットバイザーが特徴のキャップです。サイズ調整が可能なスナップバック仕様で、男女問わずご利用可能。カラーバリエーションも全4種類と豊富です。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