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60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 ツイル ロー キャップ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綿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ツイル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55〜60cm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（金属クリップアジャスター）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浅めのアメリカンテイストなフォルムがオシャレな、定番キャップです。しっかりとした印象を与えるツイル生地を使用。金属クリップアジャスターでサイズ調整も可能です。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7479DD35-7D8F-E1BA-4FC6-074C1BFE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9" y="1371901"/>
            <a:ext cx="36893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2024-07-24T08:56:25Z</dcterms:modified>
</cp:coreProperties>
</file>