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6" d="100"/>
          <a:sy n="96" d="100"/>
        </p:scale>
        <p:origin x="444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ナイロン アーバンフィット ベースボール キャップ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ナイロン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 タスラン加工生地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55〜60cm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（樹脂アジャスター）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薄手で軽量なナイロン素材を使用したベースボールキャップ。クラシックでシンプルなシルエットが特徴で、男女問わずどんなファッションにも合わせやすい点が高ポイント！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0" name="Picture 26">
            <a:extLst>
              <a:ext uri="{FF2B5EF4-FFF2-40B4-BE49-F238E27FC236}">
                <a16:creationId xmlns:a16="http://schemas.microsoft.com/office/drawing/2014/main" id="{6822B638-50D4-9190-DFC1-32CDB4A50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0" y="1404384"/>
            <a:ext cx="3640270" cy="36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2024-07-24T08:56:27Z</dcterms:modified>
</cp:coreProperties>
</file>