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United Athle コットン ツイル バケット ハット</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全3色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綿 100％ ツイル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F</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スベリの色はブラック共通</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丈夫で程よくハリと光沢のあるコットンツイル生地を使ったバケットハット。日差しをしっかり遮蔽して、シルエットもオシャレなので、年代やジェンダーを問わずご利用いただけます。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