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25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 ツイル メッシュ キャップ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 ツイル（メッシュ部分：ポリエステル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55〜60cm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（アメリカンバンド）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屋外での軽作業や夏場イベントユニフォームとして最適な、通気性に優れたメッシュ素材のキャップです。やや浅めのクラウンとバイザーがクラシカルで男女問わずかぶりこなせます。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0032787C-E8D6-6909-94E1-C4DA2346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7" y="1351445"/>
            <a:ext cx="3584063" cy="35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2024-07-24T08:56:28Z</dcterms:modified>
</cp:coreProperties>
</file>