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コットンエコ巾着（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巾着としてはもちろん、トートバッグとしても大活躍！収納力に優れた、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サイズのコットンエコ巾着。持ち手が付いた人気商品でアパレル向けの販促・ノベルティやギフトラッピング用に最適です。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3FE2AC8-6CFD-F60F-4628-8689B7760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90" y="1303979"/>
            <a:ext cx="3766871" cy="37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2024-07-24T08:58:50Z</dcterms:modified>
</cp:coreProperties>
</file>